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1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9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7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1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7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9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8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C75C-A41B-4DB6-A9A6-29EF5C3BE5F8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F1EA2-D8FB-465C-8AA1-A3B40019D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46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717399-BBB5-EAAC-4142-636ED7F34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7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98C8B9A448ED408962AD8E4836D33A" ma:contentTypeVersion="25" ma:contentTypeDescription="Create a new document." ma:contentTypeScope="" ma:versionID="896930330452b42f39368b6a7924f50d">
  <xsd:schema xmlns:xsd="http://www.w3.org/2001/XMLSchema" xmlns:xs="http://www.w3.org/2001/XMLSchema" xmlns:p="http://schemas.microsoft.com/office/2006/metadata/properties" xmlns:ns2="00af06db-1fde-47ea-af64-a11c9906b03d" xmlns:ns3="955c6b25-4ad0-4caa-bbc9-9d37c34c8783" targetNamespace="http://schemas.microsoft.com/office/2006/metadata/properties" ma:root="true" ma:fieldsID="8b052b310987f91cf4731c23f99f0627" ns2:_="" ns3:_="">
    <xsd:import namespace="00af06db-1fde-47ea-af64-a11c9906b03d"/>
    <xsd:import namespace="955c6b25-4ad0-4caa-bbc9-9d37c34c87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Rea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Thumbnail" minOccurs="0"/>
                <xsd:element ref="ns2:Notes" minOccurs="0"/>
                <xsd:element ref="ns2:PreviewImage" minOccurs="0"/>
                <xsd:element ref="ns2:Shortcutlinkstofilelocation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f06db-1fde-47ea-af64-a11c9906b0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Read" ma:index="20" nillable="true" ma:displayName="Read?" ma:default="1" ma:format="Dropdown" ma:internalName="Read">
      <xsd:simpleType>
        <xsd:restriction base="dms:Boolean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3a19cb6-1b10-4512-a12b-f76e45842a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Notes" ma:index="2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PreviewImage" ma:index="28" nillable="true" ma:displayName="Preview Image" ma:format="Thumbnail" ma:internalName="PreviewImage">
      <xsd:simpleType>
        <xsd:restriction base="dms:Unknown"/>
      </xsd:simpleType>
    </xsd:element>
    <xsd:element name="Shortcutlinkstofilelocations" ma:index="29" nillable="true" ma:displayName="Links" ma:format="Hyperlink" ma:internalName="Shortcutlinkstofilelocation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5c6b25-4ad0-4caa-bbc9-9d37c34c87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5d8534f-7107-432b-bc04-b088ea7f1448}" ma:internalName="TaxCatchAll" ma:showField="CatchAllData" ma:web="955c6b25-4ad0-4caa-bbc9-9d37c34c87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af06db-1fde-47ea-af64-a11c9906b03d">
      <Terms xmlns="http://schemas.microsoft.com/office/infopath/2007/PartnerControls"/>
    </lcf76f155ced4ddcb4097134ff3c332f>
    <Thumbnail xmlns="00af06db-1fde-47ea-af64-a11c9906b03d" xsi:nil="true"/>
    <Shortcutlinkstofilelocations xmlns="00af06db-1fde-47ea-af64-a11c9906b03d">
      <Url xsi:nil="true"/>
      <Description xsi:nil="true"/>
    </Shortcutlinkstofilelocations>
    <Read xmlns="00af06db-1fde-47ea-af64-a11c9906b03d">true</Read>
    <_Flow_SignoffStatus xmlns="00af06db-1fde-47ea-af64-a11c9906b03d" xsi:nil="true"/>
    <TaxCatchAll xmlns="955c6b25-4ad0-4caa-bbc9-9d37c34c8783"/>
    <Notes xmlns="00af06db-1fde-47ea-af64-a11c9906b03d" xsi:nil="true"/>
    <PreviewImage xmlns="00af06db-1fde-47ea-af64-a11c9906b03d" xsi:nil="true"/>
  </documentManagement>
</p:properties>
</file>

<file path=customXml/itemProps1.xml><?xml version="1.0" encoding="utf-8"?>
<ds:datastoreItem xmlns:ds="http://schemas.openxmlformats.org/officeDocument/2006/customXml" ds:itemID="{2D7094EC-4AE8-4CBF-A423-D56C3CAA5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f06db-1fde-47ea-af64-a11c9906b03d"/>
    <ds:schemaRef ds:uri="955c6b25-4ad0-4caa-bbc9-9d37c34c8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0A36F8-88D6-4AA3-A72D-8C76C72D80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7049F-2675-45A4-BAF1-AEF22629185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0af06db-1fde-47ea-af64-a11c9906b03d"/>
    <ds:schemaRef ds:uri="http://purl.org/dc/terms/"/>
    <ds:schemaRef ds:uri="http://schemas.openxmlformats.org/package/2006/metadata/core-properties"/>
    <ds:schemaRef ds:uri="955c6b25-4ad0-4caa-bbc9-9d37c34c878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Gaubert</dc:creator>
  <cp:lastModifiedBy>Charlene Gaubert</cp:lastModifiedBy>
  <cp:revision>1</cp:revision>
  <dcterms:created xsi:type="dcterms:W3CDTF">2024-01-05T09:21:06Z</dcterms:created>
  <dcterms:modified xsi:type="dcterms:W3CDTF">2024-01-05T09:23:06Z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0x0101004C98C8B9A448ED408962AD8E4836D33A</vt:lpwstr>
  </property>
</Properties>
</file>