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20834D-3D3A-4629-84DB-9FB5D8449F3F}" v="10" dt="2024-01-05T09:28:58.9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ene Gaubert" userId="f59bb828-77dd-40fa-8697-0b8dab19da8a" providerId="ADAL" clId="{1C20834D-3D3A-4629-84DB-9FB5D8449F3F}"/>
    <pc:docChg chg="custSel addSld delSld modSld">
      <pc:chgData name="Charlene Gaubert" userId="f59bb828-77dd-40fa-8697-0b8dab19da8a" providerId="ADAL" clId="{1C20834D-3D3A-4629-84DB-9FB5D8449F3F}" dt="2024-01-05T09:37:26.497" v="28" actId="1035"/>
      <pc:docMkLst>
        <pc:docMk/>
      </pc:docMkLst>
      <pc:sldChg chg="addSp delSp del mod">
        <pc:chgData name="Charlene Gaubert" userId="f59bb828-77dd-40fa-8697-0b8dab19da8a" providerId="ADAL" clId="{1C20834D-3D3A-4629-84DB-9FB5D8449F3F}" dt="2024-01-05T09:24:29.458" v="4" actId="47"/>
        <pc:sldMkLst>
          <pc:docMk/>
          <pc:sldMk cId="1112275123" sldId="256"/>
        </pc:sldMkLst>
        <pc:picChg chg="del">
          <ac:chgData name="Charlene Gaubert" userId="f59bb828-77dd-40fa-8697-0b8dab19da8a" providerId="ADAL" clId="{1C20834D-3D3A-4629-84DB-9FB5D8449F3F}" dt="2024-01-05T09:24:02.757" v="0" actId="478"/>
          <ac:picMkLst>
            <pc:docMk/>
            <pc:sldMk cId="1112275123" sldId="256"/>
            <ac:picMk id="8" creationId="{7AC6A701-AD5F-0C30-0DD8-630DD2AB7B08}"/>
          </ac:picMkLst>
        </pc:picChg>
        <pc:picChg chg="add del">
          <ac:chgData name="Charlene Gaubert" userId="f59bb828-77dd-40fa-8697-0b8dab19da8a" providerId="ADAL" clId="{1C20834D-3D3A-4629-84DB-9FB5D8449F3F}" dt="2024-01-05T09:24:18.045" v="2"/>
          <ac:picMkLst>
            <pc:docMk/>
            <pc:sldMk cId="1112275123" sldId="256"/>
            <ac:picMk id="9" creationId="{A4F3EBD1-8389-E60D-557B-507CA761159F}"/>
          </ac:picMkLst>
        </pc:picChg>
      </pc:sldChg>
      <pc:sldChg chg="add del setBg">
        <pc:chgData name="Charlene Gaubert" userId="f59bb828-77dd-40fa-8697-0b8dab19da8a" providerId="ADAL" clId="{1C20834D-3D3A-4629-84DB-9FB5D8449F3F}" dt="2024-01-05T09:29:00.474" v="18" actId="47"/>
        <pc:sldMkLst>
          <pc:docMk/>
          <pc:sldMk cId="958662080" sldId="259"/>
        </pc:sldMkLst>
      </pc:sldChg>
      <pc:sldChg chg="addSp delSp modSp new del mod">
        <pc:chgData name="Charlene Gaubert" userId="f59bb828-77dd-40fa-8697-0b8dab19da8a" providerId="ADAL" clId="{1C20834D-3D3A-4629-84DB-9FB5D8449F3F}" dt="2024-01-05T09:29:01.560" v="20" actId="47"/>
        <pc:sldMkLst>
          <pc:docMk/>
          <pc:sldMk cId="3925353780" sldId="260"/>
        </pc:sldMkLst>
        <pc:spChg chg="del">
          <ac:chgData name="Charlene Gaubert" userId="f59bb828-77dd-40fa-8697-0b8dab19da8a" providerId="ADAL" clId="{1C20834D-3D3A-4629-84DB-9FB5D8449F3F}" dt="2024-01-05T09:25:24.779" v="6" actId="478"/>
          <ac:spMkLst>
            <pc:docMk/>
            <pc:sldMk cId="3925353780" sldId="260"/>
            <ac:spMk id="2" creationId="{B12908F5-D152-45E7-565E-1B2384DEDBF6}"/>
          </ac:spMkLst>
        </pc:spChg>
        <pc:spChg chg="del">
          <ac:chgData name="Charlene Gaubert" userId="f59bb828-77dd-40fa-8697-0b8dab19da8a" providerId="ADAL" clId="{1C20834D-3D3A-4629-84DB-9FB5D8449F3F}" dt="2024-01-05T09:25:24.779" v="6" actId="478"/>
          <ac:spMkLst>
            <pc:docMk/>
            <pc:sldMk cId="3925353780" sldId="260"/>
            <ac:spMk id="3" creationId="{AB4A6A95-1E7D-8F65-0353-C44E1D02C601}"/>
          </ac:spMkLst>
        </pc:spChg>
        <pc:picChg chg="add mod">
          <ac:chgData name="Charlene Gaubert" userId="f59bb828-77dd-40fa-8697-0b8dab19da8a" providerId="ADAL" clId="{1C20834D-3D3A-4629-84DB-9FB5D8449F3F}" dt="2024-01-05T09:25:34.539" v="11" actId="14100"/>
          <ac:picMkLst>
            <pc:docMk/>
            <pc:sldMk cId="3925353780" sldId="260"/>
            <ac:picMk id="4" creationId="{2A0753BA-BFEE-F20C-570F-9AED326F3A4A}"/>
          </ac:picMkLst>
        </pc:picChg>
      </pc:sldChg>
      <pc:sldChg chg="new del">
        <pc:chgData name="Charlene Gaubert" userId="f59bb828-77dd-40fa-8697-0b8dab19da8a" providerId="ADAL" clId="{1C20834D-3D3A-4629-84DB-9FB5D8449F3F}" dt="2024-01-05T09:29:01.009" v="19" actId="47"/>
        <pc:sldMkLst>
          <pc:docMk/>
          <pc:sldMk cId="2162501408" sldId="261"/>
        </pc:sldMkLst>
      </pc:sldChg>
      <pc:sldChg chg="add del setBg">
        <pc:chgData name="Charlene Gaubert" userId="f59bb828-77dd-40fa-8697-0b8dab19da8a" providerId="ADAL" clId="{1C20834D-3D3A-4629-84DB-9FB5D8449F3F}" dt="2024-01-05T09:25:27.672" v="8" actId="47"/>
        <pc:sldMkLst>
          <pc:docMk/>
          <pc:sldMk cId="3162311560" sldId="261"/>
        </pc:sldMkLst>
      </pc:sldChg>
      <pc:sldChg chg="addSp delSp add del mod">
        <pc:chgData name="Charlene Gaubert" userId="f59bb828-77dd-40fa-8697-0b8dab19da8a" providerId="ADAL" clId="{1C20834D-3D3A-4629-84DB-9FB5D8449F3F}" dt="2024-01-05T09:37:19.726" v="24" actId="47"/>
        <pc:sldMkLst>
          <pc:docMk/>
          <pc:sldMk cId="1786945891" sldId="262"/>
        </pc:sldMkLst>
        <pc:spChg chg="del">
          <ac:chgData name="Charlene Gaubert" userId="f59bb828-77dd-40fa-8697-0b8dab19da8a" providerId="ADAL" clId="{1C20834D-3D3A-4629-84DB-9FB5D8449F3F}" dt="2024-01-05T09:28:55.494" v="16" actId="21"/>
          <ac:spMkLst>
            <pc:docMk/>
            <pc:sldMk cId="1786945891" sldId="262"/>
            <ac:spMk id="2" creationId="{8FBE4CDE-0CE8-DB24-2977-E942A2EEDCC5}"/>
          </ac:spMkLst>
        </pc:spChg>
        <pc:spChg chg="del">
          <ac:chgData name="Charlene Gaubert" userId="f59bb828-77dd-40fa-8697-0b8dab19da8a" providerId="ADAL" clId="{1C20834D-3D3A-4629-84DB-9FB5D8449F3F}" dt="2024-01-05T09:28:55.494" v="16" actId="21"/>
          <ac:spMkLst>
            <pc:docMk/>
            <pc:sldMk cId="1786945891" sldId="262"/>
            <ac:spMk id="3" creationId="{27426998-BC40-F589-79EF-08040E5AC07F}"/>
          </ac:spMkLst>
        </pc:spChg>
        <pc:spChg chg="del">
          <ac:chgData name="Charlene Gaubert" userId="f59bb828-77dd-40fa-8697-0b8dab19da8a" providerId="ADAL" clId="{1C20834D-3D3A-4629-84DB-9FB5D8449F3F}" dt="2024-01-05T09:28:55.494" v="16" actId="21"/>
          <ac:spMkLst>
            <pc:docMk/>
            <pc:sldMk cId="1786945891" sldId="262"/>
            <ac:spMk id="4" creationId="{E7675D18-9E4A-1FD9-5770-447972A4534F}"/>
          </ac:spMkLst>
        </pc:spChg>
        <pc:spChg chg="del">
          <ac:chgData name="Charlene Gaubert" userId="f59bb828-77dd-40fa-8697-0b8dab19da8a" providerId="ADAL" clId="{1C20834D-3D3A-4629-84DB-9FB5D8449F3F}" dt="2024-01-05T09:28:55.494" v="16" actId="21"/>
          <ac:spMkLst>
            <pc:docMk/>
            <pc:sldMk cId="1786945891" sldId="262"/>
            <ac:spMk id="5" creationId="{57E8B7B8-745A-1EF5-2D25-249CB9C90094}"/>
          </ac:spMkLst>
        </pc:spChg>
        <pc:spChg chg="del">
          <ac:chgData name="Charlene Gaubert" userId="f59bb828-77dd-40fa-8697-0b8dab19da8a" providerId="ADAL" clId="{1C20834D-3D3A-4629-84DB-9FB5D8449F3F}" dt="2024-01-05T09:28:55.494" v="16" actId="21"/>
          <ac:spMkLst>
            <pc:docMk/>
            <pc:sldMk cId="1786945891" sldId="262"/>
            <ac:spMk id="6" creationId="{431BB7A6-5642-8AAD-CCE9-578A52BFE587}"/>
          </ac:spMkLst>
        </pc:spChg>
        <pc:spChg chg="del">
          <ac:chgData name="Charlene Gaubert" userId="f59bb828-77dd-40fa-8697-0b8dab19da8a" providerId="ADAL" clId="{1C20834D-3D3A-4629-84DB-9FB5D8449F3F}" dt="2024-01-05T09:28:55.494" v="16" actId="21"/>
          <ac:spMkLst>
            <pc:docMk/>
            <pc:sldMk cId="1786945891" sldId="262"/>
            <ac:spMk id="7" creationId="{9CF3AB4A-3BD2-EBE6-460D-BFE9F8819E51}"/>
          </ac:spMkLst>
        </pc:spChg>
        <pc:picChg chg="add">
          <ac:chgData name="Charlene Gaubert" userId="f59bb828-77dd-40fa-8697-0b8dab19da8a" providerId="ADAL" clId="{1C20834D-3D3A-4629-84DB-9FB5D8449F3F}" dt="2024-01-05T09:28:58.917" v="17"/>
          <ac:picMkLst>
            <pc:docMk/>
            <pc:sldMk cId="1786945891" sldId="262"/>
            <ac:picMk id="8" creationId="{CD406B0D-04DB-3907-388E-BBD087B220F2}"/>
          </ac:picMkLst>
        </pc:picChg>
        <pc:picChg chg="del">
          <ac:chgData name="Charlene Gaubert" userId="f59bb828-77dd-40fa-8697-0b8dab19da8a" providerId="ADAL" clId="{1C20834D-3D3A-4629-84DB-9FB5D8449F3F}" dt="2024-01-05T09:28:55.494" v="16" actId="21"/>
          <ac:picMkLst>
            <pc:docMk/>
            <pc:sldMk cId="1786945891" sldId="262"/>
            <ac:picMk id="9" creationId="{41BA5B5D-C50B-46CA-21BD-3E06FF797506}"/>
          </ac:picMkLst>
        </pc:picChg>
        <pc:picChg chg="del">
          <ac:chgData name="Charlene Gaubert" userId="f59bb828-77dd-40fa-8697-0b8dab19da8a" providerId="ADAL" clId="{1C20834D-3D3A-4629-84DB-9FB5D8449F3F}" dt="2024-01-05T09:28:55.494" v="16" actId="21"/>
          <ac:picMkLst>
            <pc:docMk/>
            <pc:sldMk cId="1786945891" sldId="262"/>
            <ac:picMk id="10" creationId="{53A46F0D-D4B5-3B7C-895E-8636FB36F663}"/>
          </ac:picMkLst>
        </pc:picChg>
      </pc:sldChg>
      <pc:sldChg chg="addSp delSp modSp new mod">
        <pc:chgData name="Charlene Gaubert" userId="f59bb828-77dd-40fa-8697-0b8dab19da8a" providerId="ADAL" clId="{1C20834D-3D3A-4629-84DB-9FB5D8449F3F}" dt="2024-01-05T09:37:26.497" v="28" actId="1035"/>
        <pc:sldMkLst>
          <pc:docMk/>
          <pc:sldMk cId="4278233859" sldId="263"/>
        </pc:sldMkLst>
        <pc:spChg chg="del">
          <ac:chgData name="Charlene Gaubert" userId="f59bb828-77dd-40fa-8697-0b8dab19da8a" providerId="ADAL" clId="{1C20834D-3D3A-4629-84DB-9FB5D8449F3F}" dt="2024-01-05T09:37:17.559" v="22" actId="478"/>
          <ac:spMkLst>
            <pc:docMk/>
            <pc:sldMk cId="4278233859" sldId="263"/>
            <ac:spMk id="2" creationId="{9F4773EF-D170-779E-B16E-943BC9D44572}"/>
          </ac:spMkLst>
        </pc:spChg>
        <pc:spChg chg="del">
          <ac:chgData name="Charlene Gaubert" userId="f59bb828-77dd-40fa-8697-0b8dab19da8a" providerId="ADAL" clId="{1C20834D-3D3A-4629-84DB-9FB5D8449F3F}" dt="2024-01-05T09:37:17.559" v="22" actId="478"/>
          <ac:spMkLst>
            <pc:docMk/>
            <pc:sldMk cId="4278233859" sldId="263"/>
            <ac:spMk id="3" creationId="{74CF4725-0CC1-1F50-242B-3FD92B83F307}"/>
          </ac:spMkLst>
        </pc:spChg>
        <pc:picChg chg="add mod">
          <ac:chgData name="Charlene Gaubert" userId="f59bb828-77dd-40fa-8697-0b8dab19da8a" providerId="ADAL" clId="{1C20834D-3D3A-4629-84DB-9FB5D8449F3F}" dt="2024-01-05T09:37:26.497" v="28" actId="1035"/>
          <ac:picMkLst>
            <pc:docMk/>
            <pc:sldMk cId="4278233859" sldId="263"/>
            <ac:picMk id="5" creationId="{5D8BAF10-156B-06BF-77D5-89F21D4B1CC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C75C-A41B-4DB6-A9A6-29EF5C3BE5F8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1EA2-D8FB-465C-8AA1-A3B40019D4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963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C75C-A41B-4DB6-A9A6-29EF5C3BE5F8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1EA2-D8FB-465C-8AA1-A3B40019D4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612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C75C-A41B-4DB6-A9A6-29EF5C3BE5F8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1EA2-D8FB-465C-8AA1-A3B40019D4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092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C75C-A41B-4DB6-A9A6-29EF5C3BE5F8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1EA2-D8FB-465C-8AA1-A3B40019D4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270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C75C-A41B-4DB6-A9A6-29EF5C3BE5F8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1EA2-D8FB-465C-8AA1-A3B40019D4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916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C75C-A41B-4DB6-A9A6-29EF5C3BE5F8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1EA2-D8FB-465C-8AA1-A3B40019D4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494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C75C-A41B-4DB6-A9A6-29EF5C3BE5F8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1EA2-D8FB-465C-8AA1-A3B40019D4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776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C75C-A41B-4DB6-A9A6-29EF5C3BE5F8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1EA2-D8FB-465C-8AA1-A3B40019D4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013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C75C-A41B-4DB6-A9A6-29EF5C3BE5F8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1EA2-D8FB-465C-8AA1-A3B40019D4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784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C75C-A41B-4DB6-A9A6-29EF5C3BE5F8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1EA2-D8FB-465C-8AA1-A3B40019D4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392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C75C-A41B-4DB6-A9A6-29EF5C3BE5F8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1EA2-D8FB-465C-8AA1-A3B40019D4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888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5C75C-A41B-4DB6-A9A6-29EF5C3BE5F8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F1EA2-D8FB-465C-8AA1-A3B40019D4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461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D8BAF10-156B-06BF-77D5-89F21D4B1C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6934"/>
            <a:ext cx="9144000" cy="6879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233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0af06db-1fde-47ea-af64-a11c9906b03d">
      <Terms xmlns="http://schemas.microsoft.com/office/infopath/2007/PartnerControls"/>
    </lcf76f155ced4ddcb4097134ff3c332f>
    <Thumbnail xmlns="00af06db-1fde-47ea-af64-a11c9906b03d" xsi:nil="true"/>
    <Shortcutlinkstofilelocations xmlns="00af06db-1fde-47ea-af64-a11c9906b03d">
      <Url xsi:nil="true"/>
      <Description xsi:nil="true"/>
    </Shortcutlinkstofilelocations>
    <Read xmlns="00af06db-1fde-47ea-af64-a11c9906b03d">true</Read>
    <_Flow_SignoffStatus xmlns="00af06db-1fde-47ea-af64-a11c9906b03d" xsi:nil="true"/>
    <TaxCatchAll xmlns="955c6b25-4ad0-4caa-bbc9-9d37c34c8783" xsi:nil="true"/>
    <Notes xmlns="00af06db-1fde-47ea-af64-a11c9906b03d" xsi:nil="true"/>
    <PreviewImage xmlns="00af06db-1fde-47ea-af64-a11c9906b03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98C8B9A448ED408962AD8E4836D33A" ma:contentTypeVersion="25" ma:contentTypeDescription="Create a new document." ma:contentTypeScope="" ma:versionID="896930330452b42f39368b6a7924f50d">
  <xsd:schema xmlns:xsd="http://www.w3.org/2001/XMLSchema" xmlns:xs="http://www.w3.org/2001/XMLSchema" xmlns:p="http://schemas.microsoft.com/office/2006/metadata/properties" xmlns:ns2="00af06db-1fde-47ea-af64-a11c9906b03d" xmlns:ns3="955c6b25-4ad0-4caa-bbc9-9d37c34c8783" targetNamespace="http://schemas.microsoft.com/office/2006/metadata/properties" ma:root="true" ma:fieldsID="8b052b310987f91cf4731c23f99f0627" ns2:_="" ns3:_="">
    <xsd:import namespace="00af06db-1fde-47ea-af64-a11c9906b03d"/>
    <xsd:import namespace="955c6b25-4ad0-4caa-bbc9-9d37c34c87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Read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_Flow_SignoffStatus" minOccurs="0"/>
                <xsd:element ref="ns2:Thumbnail" minOccurs="0"/>
                <xsd:element ref="ns2:Notes" minOccurs="0"/>
                <xsd:element ref="ns2:PreviewImage" minOccurs="0"/>
                <xsd:element ref="ns2:Shortcutlinkstofilelocation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af06db-1fde-47ea-af64-a11c9906b0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Read" ma:index="20" nillable="true" ma:displayName="Read?" ma:default="1" ma:format="Dropdown" ma:internalName="Read">
      <xsd:simpleType>
        <xsd:restriction base="dms:Boolean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b3a19cb6-1b10-4512-a12b-f76e45842a2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5" nillable="true" ma:displayName="Sign-off status" ma:internalName="Sign_x002d_off_x0020_status">
      <xsd:simpleType>
        <xsd:restriction base="dms:Text"/>
      </xsd:simpleType>
    </xsd:element>
    <xsd:element name="Thumbnail" ma:index="26" nillable="true" ma:displayName="Thumbnail" ma:format="Thumbnail" ma:internalName="Thumbnail">
      <xsd:simpleType>
        <xsd:restriction base="dms:Unknown"/>
      </xsd:simpleType>
    </xsd:element>
    <xsd:element name="Notes" ma:index="27" nillable="true" ma:displayName="Notes" ma:format="Dropdown" ma:internalName="Notes">
      <xsd:simpleType>
        <xsd:restriction base="dms:Text">
          <xsd:maxLength value="255"/>
        </xsd:restriction>
      </xsd:simpleType>
    </xsd:element>
    <xsd:element name="PreviewImage" ma:index="28" nillable="true" ma:displayName="Preview Image" ma:format="Thumbnail" ma:internalName="PreviewImage">
      <xsd:simpleType>
        <xsd:restriction base="dms:Unknown"/>
      </xsd:simpleType>
    </xsd:element>
    <xsd:element name="Shortcutlinkstofilelocations" ma:index="29" nillable="true" ma:displayName="Links" ma:format="Hyperlink" ma:internalName="Shortcutlinkstofilelocations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ObjectDetectorVersions" ma:index="3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5c6b25-4ad0-4caa-bbc9-9d37c34c878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05d8534f-7107-432b-bc04-b088ea7f1448}" ma:internalName="TaxCatchAll" ma:showField="CatchAllData" ma:web="955c6b25-4ad0-4caa-bbc9-9d37c34c878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667049F-2675-45A4-BAF1-AEF226291851}">
  <ds:schemaRefs>
    <ds:schemaRef ds:uri="http://purl.org/dc/elements/1.1/"/>
    <ds:schemaRef ds:uri="http://schemas.microsoft.com/office/2006/metadata/properties"/>
    <ds:schemaRef ds:uri="00af06db-1fde-47ea-af64-a11c9906b03d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955c6b25-4ad0-4caa-bbc9-9d37c34c878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E0A36F8-88D6-4AA3-A72D-8C76C72D80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7094EC-4AE8-4CBF-A423-D56C3CAA52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af06db-1fde-47ea-af64-a11c9906b03d"/>
    <ds:schemaRef ds:uri="955c6b25-4ad0-4caa-bbc9-9d37c34c87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Leeds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Charlene Gaubert</dc:creator>
  <cp:lastModifiedBy>Charlene Gaubert</cp:lastModifiedBy>
  <cp:revision>2</cp:revision>
  <dcterms:created xsi:type="dcterms:W3CDTF">2024-01-05T09:21:06Z</dcterms:created>
  <dcterms:modified xsi:type="dcterms:W3CDTF">2024-01-05T09:37:28Z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0x0101004C98C8B9A448ED408962AD8E4836D33A</vt:lpwstr>
  </property>
  <property fmtid="{D5CDD505-2E9C-101B-9397-08002B2CF9AE}" pid="3" name="MediaServiceImageTags">
    <vt:lpwstr/>
  </property>
</Properties>
</file>