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8CB328-625B-4804-8206-9283834F9A2A}" v="1" dt="2024-07-03T15:05:54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ne Gaubert" userId="f59bb828-77dd-40fa-8697-0b8dab19da8a" providerId="ADAL" clId="{4A8CB328-625B-4804-8206-9283834F9A2A}"/>
    <pc:docChg chg="custSel modSld">
      <pc:chgData name="Charlene Gaubert" userId="f59bb828-77dd-40fa-8697-0b8dab19da8a" providerId="ADAL" clId="{4A8CB328-625B-4804-8206-9283834F9A2A}" dt="2024-07-03T15:06:48.022" v="3" actId="22"/>
      <pc:docMkLst>
        <pc:docMk/>
      </pc:docMkLst>
      <pc:sldChg chg="addSp delSp mod">
        <pc:chgData name="Charlene Gaubert" userId="f59bb828-77dd-40fa-8697-0b8dab19da8a" providerId="ADAL" clId="{4A8CB328-625B-4804-8206-9283834F9A2A}" dt="2024-07-03T15:06:48.022" v="3" actId="22"/>
        <pc:sldMkLst>
          <pc:docMk/>
          <pc:sldMk cId="1112275123" sldId="256"/>
        </pc:sldMkLst>
        <pc:picChg chg="add del">
          <ac:chgData name="Charlene Gaubert" userId="f59bb828-77dd-40fa-8697-0b8dab19da8a" providerId="ADAL" clId="{4A8CB328-625B-4804-8206-9283834F9A2A}" dt="2024-07-03T15:05:56.261" v="2" actId="478"/>
          <ac:picMkLst>
            <pc:docMk/>
            <pc:sldMk cId="1112275123" sldId="256"/>
            <ac:picMk id="2" creationId="{2EACCB35-0F70-5404-89FA-432A9E9554EF}"/>
          </ac:picMkLst>
        </pc:picChg>
        <pc:picChg chg="add">
          <ac:chgData name="Charlene Gaubert" userId="f59bb828-77dd-40fa-8697-0b8dab19da8a" providerId="ADAL" clId="{4A8CB328-625B-4804-8206-9283834F9A2A}" dt="2024-07-03T15:06:48.022" v="3" actId="22"/>
          <ac:picMkLst>
            <pc:docMk/>
            <pc:sldMk cId="1112275123" sldId="256"/>
            <ac:picMk id="4" creationId="{ED99E885-547A-661B-8882-E8A04A43B177}"/>
          </ac:picMkLst>
        </pc:picChg>
        <pc:picChg chg="del">
          <ac:chgData name="Charlene Gaubert" userId="f59bb828-77dd-40fa-8697-0b8dab19da8a" providerId="ADAL" clId="{4A8CB328-625B-4804-8206-9283834F9A2A}" dt="2024-07-03T15:05:52.698" v="0" actId="478"/>
          <ac:picMkLst>
            <pc:docMk/>
            <pc:sldMk cId="1112275123" sldId="256"/>
            <ac:picMk id="6" creationId="{0A717399-BBB5-EAAC-4142-636ED7F3418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6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61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09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27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91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49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77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01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78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9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88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C75C-A41B-4DB6-A9A6-29EF5C3BE5F8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F1EA2-D8FB-465C-8AA1-A3B40019D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46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99E885-547A-661B-8882-E8A04A43B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7" y="0"/>
            <a:ext cx="912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275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af06db-1fde-47ea-af64-a11c9906b03d">
      <Terms xmlns="http://schemas.microsoft.com/office/infopath/2007/PartnerControls"/>
    </lcf76f155ced4ddcb4097134ff3c332f>
    <Thumbnail xmlns="00af06db-1fde-47ea-af64-a11c9906b03d" xsi:nil="true"/>
    <Shortcutlinkstofilelocations xmlns="00af06db-1fde-47ea-af64-a11c9906b03d">
      <Url xsi:nil="true"/>
      <Description xsi:nil="true"/>
    </Shortcutlinkstofilelocations>
    <Read xmlns="00af06db-1fde-47ea-af64-a11c9906b03d">true</Read>
    <_Flow_SignoffStatus xmlns="00af06db-1fde-47ea-af64-a11c9906b03d" xsi:nil="true"/>
    <TaxCatchAll xmlns="955c6b25-4ad0-4caa-bbc9-9d37c34c8783" xsi:nil="true"/>
    <Notes xmlns="00af06db-1fde-47ea-af64-a11c9906b03d" xsi:nil="true"/>
    <PreviewImage xmlns="00af06db-1fde-47ea-af64-a11c9906b03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98C8B9A448ED408962AD8E4836D33A" ma:contentTypeVersion="26" ma:contentTypeDescription="Create a new document." ma:contentTypeScope="" ma:versionID="9c8da92a3347e751b8f14fa1712ba908">
  <xsd:schema xmlns:xsd="http://www.w3.org/2001/XMLSchema" xmlns:xs="http://www.w3.org/2001/XMLSchema" xmlns:p="http://schemas.microsoft.com/office/2006/metadata/properties" xmlns:ns2="00af06db-1fde-47ea-af64-a11c9906b03d" xmlns:ns3="955c6b25-4ad0-4caa-bbc9-9d37c34c8783" targetNamespace="http://schemas.microsoft.com/office/2006/metadata/properties" ma:root="true" ma:fieldsID="e2cfc006378499ae18f790fb27104145" ns2:_="" ns3:_="">
    <xsd:import namespace="00af06db-1fde-47ea-af64-a11c9906b03d"/>
    <xsd:import namespace="955c6b25-4ad0-4caa-bbc9-9d37c34c87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Read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Thumbnail" minOccurs="0"/>
                <xsd:element ref="ns2:Notes" minOccurs="0"/>
                <xsd:element ref="ns2:PreviewImage" minOccurs="0"/>
                <xsd:element ref="ns2:Shortcutlinkstofilelocation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af06db-1fde-47ea-af64-a11c9906b0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Read" ma:index="20" nillable="true" ma:displayName="Read?" ma:default="1" ma:format="Dropdown" ma:internalName="Read">
      <xsd:simpleType>
        <xsd:restriction base="dms:Boolean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3a19cb6-1b10-4512-a12b-f76e45842a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Thumbnail" ma:index="26" nillable="true" ma:displayName="Thumbnail" ma:format="Thumbnail" ma:internalName="Thumbnail">
      <xsd:simpleType>
        <xsd:restriction base="dms:Unknown"/>
      </xsd:simpleType>
    </xsd:element>
    <xsd:element name="Notes" ma:index="27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PreviewImage" ma:index="28" nillable="true" ma:displayName="Preview Image" ma:format="Thumbnail" ma:internalName="PreviewImage">
      <xsd:simpleType>
        <xsd:restriction base="dms:Unknown"/>
      </xsd:simpleType>
    </xsd:element>
    <xsd:element name="Shortcutlinkstofilelocations" ma:index="29" nillable="true" ma:displayName="Links" ma:format="Hyperlink" ma:internalName="Shortcutlinkstofilelocation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5c6b25-4ad0-4caa-bbc9-9d37c34c87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5d8534f-7107-432b-bc04-b088ea7f1448}" ma:internalName="TaxCatchAll" ma:showField="CatchAllData" ma:web="955c6b25-4ad0-4caa-bbc9-9d37c34c8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67049F-2675-45A4-BAF1-AEF226291851}">
  <ds:schemaRefs>
    <ds:schemaRef ds:uri="00af06db-1fde-47ea-af64-a11c9906b03d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955c6b25-4ad0-4caa-bbc9-9d37c34c878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E0A36F8-88D6-4AA3-A72D-8C76C72D80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7C7159-FE92-4665-A05E-8AB0F9D4BE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af06db-1fde-47ea-af64-a11c9906b03d"/>
    <ds:schemaRef ds:uri="955c6b25-4ad0-4caa-bbc9-9d37c34c87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Charlene Gaubert</dc:creator>
  <cp:lastModifiedBy>Charlene Gaubert</cp:lastModifiedBy>
  <cp:revision>1</cp:revision>
  <dcterms:created xsi:type="dcterms:W3CDTF">2024-01-05T09:21:06Z</dcterms:created>
  <dcterms:modified xsi:type="dcterms:W3CDTF">2024-07-03T15:06:50Z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0x0101004C98C8B9A448ED408962AD8E4836D33A</vt:lpwstr>
  </property>
  <property fmtid="{D5CDD505-2E9C-101B-9397-08002B2CF9AE}" pid="3" name="MediaServiceImageTags">
    <vt:lpwstr/>
  </property>
</Properties>
</file>