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ne Gaubert" userId="f59bb828-77dd-40fa-8697-0b8dab19da8a" providerId="ADAL" clId="{979740CE-A6C7-45A4-B246-5F3BE130F7F5}"/>
    <pc:docChg chg="undo custSel addSld delSld modSld">
      <pc:chgData name="Charlene Gaubert" userId="f59bb828-77dd-40fa-8697-0b8dab19da8a" providerId="ADAL" clId="{979740CE-A6C7-45A4-B246-5F3BE130F7F5}" dt="2024-01-05T09:37:01.927" v="48" actId="680"/>
      <pc:docMkLst>
        <pc:docMk/>
      </pc:docMkLst>
      <pc:sldChg chg="del">
        <pc:chgData name="Charlene Gaubert" userId="f59bb828-77dd-40fa-8697-0b8dab19da8a" providerId="ADAL" clId="{979740CE-A6C7-45A4-B246-5F3BE130F7F5}" dt="2024-01-05T09:25:59.437" v="7" actId="47"/>
        <pc:sldMkLst>
          <pc:docMk/>
          <pc:sldMk cId="958662080" sldId="259"/>
        </pc:sldMkLst>
      </pc:sldChg>
      <pc:sldChg chg="addSp delSp modSp new del mod">
        <pc:chgData name="Charlene Gaubert" userId="f59bb828-77dd-40fa-8697-0b8dab19da8a" providerId="ADAL" clId="{979740CE-A6C7-45A4-B246-5F3BE130F7F5}" dt="2024-01-05T09:28:26.035" v="31" actId="47"/>
        <pc:sldMkLst>
          <pc:docMk/>
          <pc:sldMk cId="482010516" sldId="260"/>
        </pc:sldMkLst>
        <pc:spChg chg="del">
          <ac:chgData name="Charlene Gaubert" userId="f59bb828-77dd-40fa-8697-0b8dab19da8a" providerId="ADAL" clId="{979740CE-A6C7-45A4-B246-5F3BE130F7F5}" dt="2024-01-05T09:24:53.467" v="3" actId="478"/>
          <ac:spMkLst>
            <pc:docMk/>
            <pc:sldMk cId="482010516" sldId="260"/>
            <ac:spMk id="2" creationId="{AABEB28E-18F7-84C7-34E1-B216CBE10BE8}"/>
          </ac:spMkLst>
        </pc:spChg>
        <pc:spChg chg="del">
          <ac:chgData name="Charlene Gaubert" userId="f59bb828-77dd-40fa-8697-0b8dab19da8a" providerId="ADAL" clId="{979740CE-A6C7-45A4-B246-5F3BE130F7F5}" dt="2024-01-05T09:24:55.955" v="4" actId="478"/>
          <ac:spMkLst>
            <pc:docMk/>
            <pc:sldMk cId="482010516" sldId="260"/>
            <ac:spMk id="3" creationId="{8FCCAD0B-671E-FAB4-38BE-56D21CA93DF9}"/>
          </ac:spMkLst>
        </pc:spChg>
        <pc:spChg chg="add del mod">
          <ac:chgData name="Charlene Gaubert" userId="f59bb828-77dd-40fa-8697-0b8dab19da8a" providerId="ADAL" clId="{979740CE-A6C7-45A4-B246-5F3BE130F7F5}" dt="2024-01-05T09:26:47.371" v="18"/>
          <ac:spMkLst>
            <pc:docMk/>
            <pc:sldMk cId="482010516" sldId="260"/>
            <ac:spMk id="7" creationId="{A429C1F5-2EB2-E361-9223-555A3A2AAE8F}"/>
          </ac:spMkLst>
        </pc:spChg>
        <pc:spChg chg="add del mod">
          <ac:chgData name="Charlene Gaubert" userId="f59bb828-77dd-40fa-8697-0b8dab19da8a" providerId="ADAL" clId="{979740CE-A6C7-45A4-B246-5F3BE130F7F5}" dt="2024-01-05T09:26:47.371" v="18"/>
          <ac:spMkLst>
            <pc:docMk/>
            <pc:sldMk cId="482010516" sldId="260"/>
            <ac:spMk id="8" creationId="{66733A28-7296-C5AA-18BA-0B8359AC2BFB}"/>
          </ac:spMkLst>
        </pc:spChg>
        <pc:spChg chg="add del mod">
          <ac:chgData name="Charlene Gaubert" userId="f59bb828-77dd-40fa-8697-0b8dab19da8a" providerId="ADAL" clId="{979740CE-A6C7-45A4-B246-5F3BE130F7F5}" dt="2024-01-05T09:26:47.371" v="18"/>
          <ac:spMkLst>
            <pc:docMk/>
            <pc:sldMk cId="482010516" sldId="260"/>
            <ac:spMk id="9" creationId="{53FB5EB3-2896-A9A4-CF06-8A4975938148}"/>
          </ac:spMkLst>
        </pc:spChg>
        <pc:spChg chg="add del mod">
          <ac:chgData name="Charlene Gaubert" userId="f59bb828-77dd-40fa-8697-0b8dab19da8a" providerId="ADAL" clId="{979740CE-A6C7-45A4-B246-5F3BE130F7F5}" dt="2024-01-05T09:26:47.371" v="18"/>
          <ac:spMkLst>
            <pc:docMk/>
            <pc:sldMk cId="482010516" sldId="260"/>
            <ac:spMk id="10" creationId="{AFBCC420-61AD-AE0C-8B75-43579278F4F0}"/>
          </ac:spMkLst>
        </pc:spChg>
        <pc:spChg chg="add del mod">
          <ac:chgData name="Charlene Gaubert" userId="f59bb828-77dd-40fa-8697-0b8dab19da8a" providerId="ADAL" clId="{979740CE-A6C7-45A4-B246-5F3BE130F7F5}" dt="2024-01-05T09:26:47.371" v="18"/>
          <ac:spMkLst>
            <pc:docMk/>
            <pc:sldMk cId="482010516" sldId="260"/>
            <ac:spMk id="11" creationId="{6F81D6DC-BE0F-7022-A41A-909266416D59}"/>
          </ac:spMkLst>
        </pc:spChg>
        <pc:spChg chg="add del mod">
          <ac:chgData name="Charlene Gaubert" userId="f59bb828-77dd-40fa-8697-0b8dab19da8a" providerId="ADAL" clId="{979740CE-A6C7-45A4-B246-5F3BE130F7F5}" dt="2024-01-05T09:26:47.371" v="18"/>
          <ac:spMkLst>
            <pc:docMk/>
            <pc:sldMk cId="482010516" sldId="260"/>
            <ac:spMk id="12" creationId="{AE2A5A96-2805-9051-D14C-389CC3EC5F72}"/>
          </ac:spMkLst>
        </pc:spChg>
        <pc:picChg chg="add del mod">
          <ac:chgData name="Charlene Gaubert" userId="f59bb828-77dd-40fa-8697-0b8dab19da8a" providerId="ADAL" clId="{979740CE-A6C7-45A4-B246-5F3BE130F7F5}" dt="2024-01-05T09:25:57.513" v="5" actId="478"/>
          <ac:picMkLst>
            <pc:docMk/>
            <pc:sldMk cId="482010516" sldId="260"/>
            <ac:picMk id="4" creationId="{21CFDFB4-E9D1-E274-9F53-53514E385DA4}"/>
          </ac:picMkLst>
        </pc:picChg>
        <pc:picChg chg="add del mod">
          <ac:chgData name="Charlene Gaubert" userId="f59bb828-77dd-40fa-8697-0b8dab19da8a" providerId="ADAL" clId="{979740CE-A6C7-45A4-B246-5F3BE130F7F5}" dt="2024-01-05T09:26:16.021" v="10" actId="478"/>
          <ac:picMkLst>
            <pc:docMk/>
            <pc:sldMk cId="482010516" sldId="260"/>
            <ac:picMk id="5" creationId="{068FCA82-9D55-4679-9BE6-71B1DE3BB63A}"/>
          </ac:picMkLst>
        </pc:picChg>
        <pc:picChg chg="add del mod">
          <ac:chgData name="Charlene Gaubert" userId="f59bb828-77dd-40fa-8697-0b8dab19da8a" providerId="ADAL" clId="{979740CE-A6C7-45A4-B246-5F3BE130F7F5}" dt="2024-01-05T09:26:33.289" v="16" actId="478"/>
          <ac:picMkLst>
            <pc:docMk/>
            <pc:sldMk cId="482010516" sldId="260"/>
            <ac:picMk id="6" creationId="{11E3A2D7-AF22-DBFC-2F00-B954A4E0E54B}"/>
          </ac:picMkLst>
        </pc:picChg>
        <pc:picChg chg="add del mod">
          <ac:chgData name="Charlene Gaubert" userId="f59bb828-77dd-40fa-8697-0b8dab19da8a" providerId="ADAL" clId="{979740CE-A6C7-45A4-B246-5F3BE130F7F5}" dt="2024-01-05T09:26:47.371" v="18"/>
          <ac:picMkLst>
            <pc:docMk/>
            <pc:sldMk cId="482010516" sldId="260"/>
            <ac:picMk id="13" creationId="{EADDEF8B-297B-8166-0640-B7C82DE4FA0A}"/>
          </ac:picMkLst>
        </pc:picChg>
        <pc:picChg chg="add del mod">
          <ac:chgData name="Charlene Gaubert" userId="f59bb828-77dd-40fa-8697-0b8dab19da8a" providerId="ADAL" clId="{979740CE-A6C7-45A4-B246-5F3BE130F7F5}" dt="2024-01-05T09:26:47.371" v="18"/>
          <ac:picMkLst>
            <pc:docMk/>
            <pc:sldMk cId="482010516" sldId="260"/>
            <ac:picMk id="14" creationId="{C6F31CBA-1122-912B-39F3-AFA374F4B6FC}"/>
          </ac:picMkLst>
        </pc:picChg>
      </pc:sldChg>
      <pc:sldChg chg="del">
        <pc:chgData name="Charlene Gaubert" userId="f59bb828-77dd-40fa-8697-0b8dab19da8a" providerId="ADAL" clId="{979740CE-A6C7-45A4-B246-5F3BE130F7F5}" dt="2024-01-05T09:28:25.137" v="30" actId="47"/>
        <pc:sldMkLst>
          <pc:docMk/>
          <pc:sldMk cId="1841250909" sldId="261"/>
        </pc:sldMkLst>
      </pc:sldChg>
      <pc:sldChg chg="addSp delSp modSp new del mod">
        <pc:chgData name="Charlene Gaubert" userId="f59bb828-77dd-40fa-8697-0b8dab19da8a" providerId="ADAL" clId="{979740CE-A6C7-45A4-B246-5F3BE130F7F5}" dt="2024-01-05T09:28:27.053" v="32" actId="47"/>
        <pc:sldMkLst>
          <pc:docMk/>
          <pc:sldMk cId="3069705409" sldId="262"/>
        </pc:sldMkLst>
        <pc:spChg chg="del">
          <ac:chgData name="Charlene Gaubert" userId="f59bb828-77dd-40fa-8697-0b8dab19da8a" providerId="ADAL" clId="{979740CE-A6C7-45A4-B246-5F3BE130F7F5}" dt="2024-01-05T09:26:57.775" v="20" actId="478"/>
          <ac:spMkLst>
            <pc:docMk/>
            <pc:sldMk cId="3069705409" sldId="262"/>
            <ac:spMk id="2" creationId="{E2B11839-F1F6-EDC0-A611-50B8DC94EDD8}"/>
          </ac:spMkLst>
        </pc:spChg>
        <pc:spChg chg="del">
          <ac:chgData name="Charlene Gaubert" userId="f59bb828-77dd-40fa-8697-0b8dab19da8a" providerId="ADAL" clId="{979740CE-A6C7-45A4-B246-5F3BE130F7F5}" dt="2024-01-05T09:26:57.775" v="20" actId="478"/>
          <ac:spMkLst>
            <pc:docMk/>
            <pc:sldMk cId="3069705409" sldId="262"/>
            <ac:spMk id="3" creationId="{E66CD15A-CEDF-F025-469F-6367EFF2B3FB}"/>
          </ac:spMkLst>
        </pc:spChg>
        <pc:picChg chg="add del mod">
          <ac:chgData name="Charlene Gaubert" userId="f59bb828-77dd-40fa-8697-0b8dab19da8a" providerId="ADAL" clId="{979740CE-A6C7-45A4-B246-5F3BE130F7F5}" dt="2024-01-05T09:28:03.557" v="26" actId="478"/>
          <ac:picMkLst>
            <pc:docMk/>
            <pc:sldMk cId="3069705409" sldId="262"/>
            <ac:picMk id="4" creationId="{1984A20D-4C0F-79DF-9D3F-5C61FC8AE2E4}"/>
          </ac:picMkLst>
        </pc:picChg>
      </pc:sldChg>
      <pc:sldChg chg="addSp delSp add del mod">
        <pc:chgData name="Charlene Gaubert" userId="f59bb828-77dd-40fa-8697-0b8dab19da8a" providerId="ADAL" clId="{979740CE-A6C7-45A4-B246-5F3BE130F7F5}" dt="2024-01-05T09:35:51.787" v="38" actId="47"/>
        <pc:sldMkLst>
          <pc:docMk/>
          <pc:sldMk cId="2647761305" sldId="263"/>
        </pc:sldMkLst>
        <pc:spChg chg="del">
          <ac:chgData name="Charlene Gaubert" userId="f59bb828-77dd-40fa-8697-0b8dab19da8a" providerId="ADAL" clId="{979740CE-A6C7-45A4-B246-5F3BE130F7F5}" dt="2024-01-05T09:28:21.711" v="28" actId="21"/>
          <ac:spMkLst>
            <pc:docMk/>
            <pc:sldMk cId="2647761305" sldId="263"/>
            <ac:spMk id="6" creationId="{74ACEB28-AA75-64E6-BA31-7D61642AD48E}"/>
          </ac:spMkLst>
        </pc:spChg>
        <pc:spChg chg="del">
          <ac:chgData name="Charlene Gaubert" userId="f59bb828-77dd-40fa-8697-0b8dab19da8a" providerId="ADAL" clId="{979740CE-A6C7-45A4-B246-5F3BE130F7F5}" dt="2024-01-05T09:28:21.711" v="28" actId="21"/>
          <ac:spMkLst>
            <pc:docMk/>
            <pc:sldMk cId="2647761305" sldId="263"/>
            <ac:spMk id="7" creationId="{08FF4EEA-0344-1F38-6F85-A48C2DF1FC36}"/>
          </ac:spMkLst>
        </pc:spChg>
        <pc:spChg chg="del">
          <ac:chgData name="Charlene Gaubert" userId="f59bb828-77dd-40fa-8697-0b8dab19da8a" providerId="ADAL" clId="{979740CE-A6C7-45A4-B246-5F3BE130F7F5}" dt="2024-01-05T09:28:21.711" v="28" actId="21"/>
          <ac:spMkLst>
            <pc:docMk/>
            <pc:sldMk cId="2647761305" sldId="263"/>
            <ac:spMk id="8" creationId="{4C2B1487-0EF8-CDC0-87DE-545DD1097635}"/>
          </ac:spMkLst>
        </pc:spChg>
        <pc:spChg chg="del">
          <ac:chgData name="Charlene Gaubert" userId="f59bb828-77dd-40fa-8697-0b8dab19da8a" providerId="ADAL" clId="{979740CE-A6C7-45A4-B246-5F3BE130F7F5}" dt="2024-01-05T09:28:21.711" v="28" actId="21"/>
          <ac:spMkLst>
            <pc:docMk/>
            <pc:sldMk cId="2647761305" sldId="263"/>
            <ac:spMk id="9" creationId="{A5E64109-23B5-D3FF-7A6E-660F6DD7DF3B}"/>
          </ac:spMkLst>
        </pc:spChg>
        <pc:spChg chg="del">
          <ac:chgData name="Charlene Gaubert" userId="f59bb828-77dd-40fa-8697-0b8dab19da8a" providerId="ADAL" clId="{979740CE-A6C7-45A4-B246-5F3BE130F7F5}" dt="2024-01-05T09:28:21.711" v="28" actId="21"/>
          <ac:spMkLst>
            <pc:docMk/>
            <pc:sldMk cId="2647761305" sldId="263"/>
            <ac:spMk id="10" creationId="{D8CD2F7D-5834-4C97-B843-11DA4249294C}"/>
          </ac:spMkLst>
        </pc:spChg>
        <pc:spChg chg="del">
          <ac:chgData name="Charlene Gaubert" userId="f59bb828-77dd-40fa-8697-0b8dab19da8a" providerId="ADAL" clId="{979740CE-A6C7-45A4-B246-5F3BE130F7F5}" dt="2024-01-05T09:28:21.711" v="28" actId="21"/>
          <ac:spMkLst>
            <pc:docMk/>
            <pc:sldMk cId="2647761305" sldId="263"/>
            <ac:spMk id="11" creationId="{B6EDCDC7-A995-8796-80C7-57D1EC2A2436}"/>
          </ac:spMkLst>
        </pc:spChg>
        <pc:picChg chg="del">
          <ac:chgData name="Charlene Gaubert" userId="f59bb828-77dd-40fa-8697-0b8dab19da8a" providerId="ADAL" clId="{979740CE-A6C7-45A4-B246-5F3BE130F7F5}" dt="2024-01-05T09:28:21.711" v="28" actId="21"/>
          <ac:picMkLst>
            <pc:docMk/>
            <pc:sldMk cId="2647761305" sldId="263"/>
            <ac:picMk id="2" creationId="{605B9A2C-9C7C-2B6F-33EF-24A798250F58}"/>
          </ac:picMkLst>
        </pc:picChg>
        <pc:picChg chg="add">
          <ac:chgData name="Charlene Gaubert" userId="f59bb828-77dd-40fa-8697-0b8dab19da8a" providerId="ADAL" clId="{979740CE-A6C7-45A4-B246-5F3BE130F7F5}" dt="2024-01-05T09:28:23.902" v="29"/>
          <ac:picMkLst>
            <pc:docMk/>
            <pc:sldMk cId="2647761305" sldId="263"/>
            <ac:picMk id="3" creationId="{37F9FF27-2692-579B-DC03-55022478A802}"/>
          </ac:picMkLst>
        </pc:picChg>
        <pc:picChg chg="del">
          <ac:chgData name="Charlene Gaubert" userId="f59bb828-77dd-40fa-8697-0b8dab19da8a" providerId="ADAL" clId="{979740CE-A6C7-45A4-B246-5F3BE130F7F5}" dt="2024-01-05T09:28:21.711" v="28" actId="21"/>
          <ac:picMkLst>
            <pc:docMk/>
            <pc:sldMk cId="2647761305" sldId="263"/>
            <ac:picMk id="14" creationId="{11510DDC-25D8-79A3-49B5-7E6C1D326C96}"/>
          </ac:picMkLst>
        </pc:picChg>
      </pc:sldChg>
      <pc:sldChg chg="addSp delSp modSp new add del mod">
        <pc:chgData name="Charlene Gaubert" userId="f59bb828-77dd-40fa-8697-0b8dab19da8a" providerId="ADAL" clId="{979740CE-A6C7-45A4-B246-5F3BE130F7F5}" dt="2024-01-05T09:36:59.192" v="45" actId="47"/>
        <pc:sldMkLst>
          <pc:docMk/>
          <pc:sldMk cId="3481496985" sldId="264"/>
        </pc:sldMkLst>
        <pc:spChg chg="del">
          <ac:chgData name="Charlene Gaubert" userId="f59bb828-77dd-40fa-8697-0b8dab19da8a" providerId="ADAL" clId="{979740CE-A6C7-45A4-B246-5F3BE130F7F5}" dt="2024-01-05T09:35:44.511" v="34" actId="478"/>
          <ac:spMkLst>
            <pc:docMk/>
            <pc:sldMk cId="3481496985" sldId="264"/>
            <ac:spMk id="2" creationId="{3A94A560-9E95-889B-0842-6B73506F481C}"/>
          </ac:spMkLst>
        </pc:spChg>
        <pc:spChg chg="del">
          <ac:chgData name="Charlene Gaubert" userId="f59bb828-77dd-40fa-8697-0b8dab19da8a" providerId="ADAL" clId="{979740CE-A6C7-45A4-B246-5F3BE130F7F5}" dt="2024-01-05T09:35:44.511" v="34" actId="478"/>
          <ac:spMkLst>
            <pc:docMk/>
            <pc:sldMk cId="3481496985" sldId="264"/>
            <ac:spMk id="3" creationId="{A8CB66B6-69AB-F9F6-D9AC-56151B7EC10A}"/>
          </ac:spMkLst>
        </pc:spChg>
        <pc:picChg chg="add mod">
          <ac:chgData name="Charlene Gaubert" userId="f59bb828-77dd-40fa-8697-0b8dab19da8a" providerId="ADAL" clId="{979740CE-A6C7-45A4-B246-5F3BE130F7F5}" dt="2024-01-05T09:35:50.420" v="37" actId="14100"/>
          <ac:picMkLst>
            <pc:docMk/>
            <pc:sldMk cId="3481496985" sldId="264"/>
            <ac:picMk id="5" creationId="{5F75D25D-4040-0AD6-F1D1-17B672D44644}"/>
          </ac:picMkLst>
        </pc:picChg>
      </pc:sldChg>
      <pc:sldChg chg="addSp delSp modSp new del mod">
        <pc:chgData name="Charlene Gaubert" userId="f59bb828-77dd-40fa-8697-0b8dab19da8a" providerId="ADAL" clId="{979740CE-A6C7-45A4-B246-5F3BE130F7F5}" dt="2024-01-05T09:37:01.927" v="48" actId="680"/>
        <pc:sldMkLst>
          <pc:docMk/>
          <pc:sldMk cId="654009820" sldId="265"/>
        </pc:sldMkLst>
        <pc:spChg chg="add del">
          <ac:chgData name="Charlene Gaubert" userId="f59bb828-77dd-40fa-8697-0b8dab19da8a" providerId="ADAL" clId="{979740CE-A6C7-45A4-B246-5F3BE130F7F5}" dt="2024-01-05T09:37:01.147" v="47" actId="478"/>
          <ac:spMkLst>
            <pc:docMk/>
            <pc:sldMk cId="654009820" sldId="265"/>
            <ac:spMk id="2" creationId="{5AB64F9D-7AF6-3E63-F884-78E7FEF4F72F}"/>
          </ac:spMkLst>
        </pc:spChg>
        <pc:spChg chg="add del">
          <ac:chgData name="Charlene Gaubert" userId="f59bb828-77dd-40fa-8697-0b8dab19da8a" providerId="ADAL" clId="{979740CE-A6C7-45A4-B246-5F3BE130F7F5}" dt="2024-01-05T09:37:01.147" v="47" actId="478"/>
          <ac:spMkLst>
            <pc:docMk/>
            <pc:sldMk cId="654009820" sldId="265"/>
            <ac:spMk id="3" creationId="{DF1B5250-6CA1-44F0-8698-B48BB82FC7A8}"/>
          </ac:spMkLst>
        </pc:spChg>
        <pc:picChg chg="add del mod">
          <ac:chgData name="Charlene Gaubert" userId="f59bb828-77dd-40fa-8697-0b8dab19da8a" providerId="ADAL" clId="{979740CE-A6C7-45A4-B246-5F3BE130F7F5}" dt="2024-01-05T09:37:00.451" v="46" actId="22"/>
          <ac:picMkLst>
            <pc:docMk/>
            <pc:sldMk cId="654009820" sldId="265"/>
            <ac:picMk id="5" creationId="{B3DC5A34-E12F-F8A8-EA97-D187CA780267}"/>
          </ac:picMkLst>
        </pc:picChg>
      </pc:sldChg>
    </pc:docChg>
  </pc:docChgLst>
  <pc:docChgLst>
    <pc:chgData name="Charlene Gaubert" userId="f59bb828-77dd-40fa-8697-0b8dab19da8a" providerId="ADAL" clId="{D7B0C0EA-C334-4330-B557-97E1FD35A57B}"/>
    <pc:docChg chg="custSel modSld">
      <pc:chgData name="Charlene Gaubert" userId="f59bb828-77dd-40fa-8697-0b8dab19da8a" providerId="ADAL" clId="{D7B0C0EA-C334-4330-B557-97E1FD35A57B}" dt="2024-07-03T15:08:06.633" v="1" actId="22"/>
      <pc:docMkLst>
        <pc:docMk/>
      </pc:docMkLst>
      <pc:sldChg chg="addSp delSp mod">
        <pc:chgData name="Charlene Gaubert" userId="f59bb828-77dd-40fa-8697-0b8dab19da8a" providerId="ADAL" clId="{D7B0C0EA-C334-4330-B557-97E1FD35A57B}" dt="2024-07-03T15:08:06.633" v="1" actId="22"/>
        <pc:sldMkLst>
          <pc:docMk/>
          <pc:sldMk cId="3481496985" sldId="264"/>
        </pc:sldMkLst>
        <pc:picChg chg="add">
          <ac:chgData name="Charlene Gaubert" userId="f59bb828-77dd-40fa-8697-0b8dab19da8a" providerId="ADAL" clId="{D7B0C0EA-C334-4330-B557-97E1FD35A57B}" dt="2024-07-03T15:08:06.633" v="1" actId="22"/>
          <ac:picMkLst>
            <pc:docMk/>
            <pc:sldMk cId="3481496985" sldId="264"/>
            <ac:picMk id="3" creationId="{3B6732D7-16AD-DE75-D15E-7CE46ADB539B}"/>
          </ac:picMkLst>
        </pc:picChg>
        <pc:picChg chg="del">
          <ac:chgData name="Charlene Gaubert" userId="f59bb828-77dd-40fa-8697-0b8dab19da8a" providerId="ADAL" clId="{D7B0C0EA-C334-4330-B557-97E1FD35A57B}" dt="2024-07-03T15:07:53.419" v="0" actId="478"/>
          <ac:picMkLst>
            <pc:docMk/>
            <pc:sldMk cId="3481496985" sldId="264"/>
            <ac:picMk id="5" creationId="{5F75D25D-4040-0AD6-F1D1-17B672D4464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6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61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09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27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91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49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77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01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78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9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88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46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6732D7-16AD-DE75-D15E-7CE46ADB5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96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98C8B9A448ED408962AD8E4836D33A" ma:contentTypeVersion="26" ma:contentTypeDescription="Create a new document." ma:contentTypeScope="" ma:versionID="9c8da92a3347e751b8f14fa1712ba908">
  <xsd:schema xmlns:xsd="http://www.w3.org/2001/XMLSchema" xmlns:xs="http://www.w3.org/2001/XMLSchema" xmlns:p="http://schemas.microsoft.com/office/2006/metadata/properties" xmlns:ns2="00af06db-1fde-47ea-af64-a11c9906b03d" xmlns:ns3="955c6b25-4ad0-4caa-bbc9-9d37c34c8783" targetNamespace="http://schemas.microsoft.com/office/2006/metadata/properties" ma:root="true" ma:fieldsID="e2cfc006378499ae18f790fb27104145" ns2:_="" ns3:_="">
    <xsd:import namespace="00af06db-1fde-47ea-af64-a11c9906b03d"/>
    <xsd:import namespace="955c6b25-4ad0-4caa-bbc9-9d37c34c87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Read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Thumbnail" minOccurs="0"/>
                <xsd:element ref="ns2:Notes" minOccurs="0"/>
                <xsd:element ref="ns2:PreviewImage" minOccurs="0"/>
                <xsd:element ref="ns2:Shortcutlinkstofilelocation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af06db-1fde-47ea-af64-a11c9906b0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Read" ma:index="20" nillable="true" ma:displayName="Read?" ma:default="1" ma:format="Dropdown" ma:internalName="Read">
      <xsd:simpleType>
        <xsd:restriction base="dms:Boolean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3a19cb6-1b10-4512-a12b-f76e45842a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Thumbnail" ma:index="26" nillable="true" ma:displayName="Thumbnail" ma:format="Thumbnail" ma:internalName="Thumbnail">
      <xsd:simpleType>
        <xsd:restriction base="dms:Unknown"/>
      </xsd:simpleType>
    </xsd:element>
    <xsd:element name="Notes" ma:index="27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PreviewImage" ma:index="28" nillable="true" ma:displayName="Preview Image" ma:format="Thumbnail" ma:internalName="PreviewImage">
      <xsd:simpleType>
        <xsd:restriction base="dms:Unknown"/>
      </xsd:simpleType>
    </xsd:element>
    <xsd:element name="Shortcutlinkstofilelocations" ma:index="29" nillable="true" ma:displayName="Links" ma:format="Hyperlink" ma:internalName="Shortcutlinkstofilelocation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5c6b25-4ad0-4caa-bbc9-9d37c34c87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5d8534f-7107-432b-bc04-b088ea7f1448}" ma:internalName="TaxCatchAll" ma:showField="CatchAllData" ma:web="955c6b25-4ad0-4caa-bbc9-9d37c34c8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af06db-1fde-47ea-af64-a11c9906b03d">
      <Terms xmlns="http://schemas.microsoft.com/office/infopath/2007/PartnerControls"/>
    </lcf76f155ced4ddcb4097134ff3c332f>
    <Thumbnail xmlns="00af06db-1fde-47ea-af64-a11c9906b03d" xsi:nil="true"/>
    <Shortcutlinkstofilelocations xmlns="00af06db-1fde-47ea-af64-a11c9906b03d">
      <Url xsi:nil="true"/>
      <Description xsi:nil="true"/>
    </Shortcutlinkstofilelocations>
    <Read xmlns="00af06db-1fde-47ea-af64-a11c9906b03d">true</Read>
    <_Flow_SignoffStatus xmlns="00af06db-1fde-47ea-af64-a11c9906b03d" xsi:nil="true"/>
    <TaxCatchAll xmlns="955c6b25-4ad0-4caa-bbc9-9d37c34c8783" xsi:nil="true"/>
    <Notes xmlns="00af06db-1fde-47ea-af64-a11c9906b03d" xsi:nil="true"/>
    <PreviewImage xmlns="00af06db-1fde-47ea-af64-a11c9906b03d" xsi:nil="true"/>
  </documentManagement>
</p:properties>
</file>

<file path=customXml/itemProps1.xml><?xml version="1.0" encoding="utf-8"?>
<ds:datastoreItem xmlns:ds="http://schemas.openxmlformats.org/officeDocument/2006/customXml" ds:itemID="{7E0A36F8-88D6-4AA3-A72D-8C76C72D80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C42B32-5980-4C47-A59F-7068EFEFD6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af06db-1fde-47ea-af64-a11c9906b03d"/>
    <ds:schemaRef ds:uri="955c6b25-4ad0-4caa-bbc9-9d37c34c87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67049F-2675-45A4-BAF1-AEF22629185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00af06db-1fde-47ea-af64-a11c9906b03d"/>
    <ds:schemaRef ds:uri="955c6b25-4ad0-4caa-bbc9-9d37c34c8783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Charlene Gaubert</dc:creator>
  <cp:lastModifiedBy>Charlene Gaubert</cp:lastModifiedBy>
  <cp:revision>3</cp:revision>
  <dcterms:created xsi:type="dcterms:W3CDTF">2024-01-05T09:21:06Z</dcterms:created>
  <dcterms:modified xsi:type="dcterms:W3CDTF">2024-07-03T15:08:10Z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0x0101004C98C8B9A448ED408962AD8E4836D33A</vt:lpwstr>
  </property>
  <property fmtid="{D5CDD505-2E9C-101B-9397-08002B2CF9AE}" pid="3" name="MediaServiceImageTags">
    <vt:lpwstr/>
  </property>
</Properties>
</file>